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3F6FE-1828-7ACD-E549-D4B3D3493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DDAFF-D8BB-2842-B46C-2A0995F13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A2192-B15B-0D97-6E22-B0CDEE89D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9C669-07C8-7034-AA3F-9BBE274D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C37F3-C666-17EF-4197-F0C440596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31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B7A4-345F-B22A-A4B4-AD1E6ECE1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49C87-C949-6550-50BD-1FE5B62B86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B3F34-C8A9-B8E2-9228-2E08549C5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574DA-7BB7-8931-5A15-AC62C4A0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7391D-0C9B-2F28-BB44-2FD48251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602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D2D1BD-502E-80F4-3E1B-572D7634B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333F05-C7DB-244D-7C1C-B485CEC0F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826B3-14BD-8C87-7FE7-0B8C0003C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4A700-586F-A81B-459F-F430BF06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719251-75E7-803E-4012-4C07A3CB7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2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ECF6F-9406-7C9C-6A09-6610BE908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7B146-98F2-755C-256A-8426500FE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84A00-0BDF-609F-0016-1D6A688FD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E48BB-7ED7-838E-45C3-DB8B1A91D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DD029-BB90-79E3-FCCB-AA5C27FD2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17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DADA9-F954-7CD9-5FED-2704D7DC9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037B4-E2A4-259F-8DF7-D3CA02354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391BC-3A32-8B41-2B81-2A020627E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0F440-451F-FA9E-0783-064B55A7E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33E30-AF0B-8B85-39EA-A306D378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311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9E3CB-B86B-F946-AD93-1544FF46F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22F39-AAE7-6463-679C-C8F284C73D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308972-337A-8EAB-CC96-3C78C0F19F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83544-3B68-CBFA-0059-21CF322DC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ABB47F-729D-85CA-72A6-8B53701BD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9E91C-6623-E4ED-EDFB-561FABC8E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78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326A-A4A3-6683-600C-D8554031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76FC6-E236-B1D0-A7F4-0C64D86CE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26DB3-061F-2863-C45F-9E307CA6A7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3AD5B1-1E14-098D-B3CA-4BCA3DC04B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FCD2CD-B73E-0484-2BDE-5CCAA1135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C866C4-50FC-2DD3-BBA2-A631FF2D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096496-1C1A-347B-BAB4-E2033F2FE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6E86F3-8EAB-0D5E-A2D7-7B7D60D6E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86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93951-FD83-491D-EA1C-DE56E25F0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1B850A-1540-A813-C6CD-9520DAA9A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C553EF-9275-0A4C-04C8-CD470F84D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D9866E-B5D4-3ABE-671D-46642DC06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37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E1DAA2-1D3C-329A-DDDF-8263BCE4F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530A1-A2C4-FE9F-652C-CD53790AE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4AD6A-9DB4-E676-34D9-EEF73DD67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69530-FE40-8FBB-0896-409974A05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1DD83-5D10-4B1C-FB63-D95A2D9A7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92227-A292-C71A-FC79-671E10BD8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D1D02-1CE3-2012-7678-7CB46A0AC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7046A8-C5A8-3900-7AE7-EA1EE3010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7EB45-D27B-C74E-C49B-A84B0D364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7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E00F9-5B2D-0368-0E1A-CD586C8E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7A68E-EF8A-0E29-1F20-C2FF0CD1AE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3E785E-0B59-1F06-5A5E-B84A97EEA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EF09D-2B8A-2708-41B2-AA360691D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7BA79-C535-7813-98EE-B4BAFB604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00DAE-0777-D392-A2E1-48737121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8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B0A9A7-0E8D-8659-02B6-E251EF2E3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F1F2C-9E36-4830-9D4F-6F36168CB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3F34A-AB1E-96FD-B8DF-3BFA78963F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0778E-C886-416D-8F01-DD6DDBD22830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D741C-1EC7-EE0E-77B0-A6D293169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6994B-1299-53B3-E152-13719B0FE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4D555-1DDC-4BF6-A153-E510D28036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63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02AB92-C1D9-DD23-1202-C66B37259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047" y="1014714"/>
            <a:ext cx="7161905" cy="48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67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Camacho</dc:creator>
  <cp:lastModifiedBy>Martin Camacho, Oscar Jorge</cp:lastModifiedBy>
  <cp:revision>2</cp:revision>
  <dcterms:created xsi:type="dcterms:W3CDTF">2023-11-06T11:32:30Z</dcterms:created>
  <dcterms:modified xsi:type="dcterms:W3CDTF">2023-11-07T01:26:19Z</dcterms:modified>
</cp:coreProperties>
</file>